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8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1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E5B43-82B2-4F73-9339-CA66DEC4A64C}" type="datetimeFigureOut">
              <a:rPr lang="it-IT" smtClean="0"/>
              <a:t>15/11/2020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20EA5-BF4D-4F7B-8FDB-FEA7382B5C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61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20EA5-BF4D-4F7B-8FDB-FEA7382B5C5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35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0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5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0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7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Relationship Id="rId1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.wdp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9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13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19814FB2-DA95-46DB-AFF7-3C62302895B1}"/>
              </a:ext>
            </a:extLst>
          </p:cNvPr>
          <p:cNvGrpSpPr/>
          <p:nvPr/>
        </p:nvGrpSpPr>
        <p:grpSpPr>
          <a:xfrm>
            <a:off x="-2" y="0"/>
            <a:ext cx="7977867" cy="7579150"/>
            <a:chOff x="-2" y="0"/>
            <a:chExt cx="7977867" cy="7579150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55D0047B-227F-411A-8B02-2C4047AE8DBB}"/>
                </a:ext>
              </a:extLst>
            </p:cNvPr>
            <p:cNvSpPr/>
            <p:nvPr/>
          </p:nvSpPr>
          <p:spPr>
            <a:xfrm>
              <a:off x="-2" y="0"/>
              <a:ext cx="4610488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Triangolo rettangolo 10">
              <a:extLst>
                <a:ext uri="{FF2B5EF4-FFF2-40B4-BE49-F238E27FC236}">
                  <a16:creationId xmlns:a16="http://schemas.microsoft.com/office/drawing/2014/main" id="{4B6665C3-F4C2-4712-BD11-FA3839F13920}"/>
                </a:ext>
              </a:extLst>
            </p:cNvPr>
            <p:cNvSpPr/>
            <p:nvPr/>
          </p:nvSpPr>
          <p:spPr>
            <a:xfrm flipV="1">
              <a:off x="4299395" y="1203"/>
              <a:ext cx="3678470" cy="757794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46" name="Picture 2">
            <a:extLst>
              <a:ext uri="{FF2B5EF4-FFF2-40B4-BE49-F238E27FC236}">
                <a16:creationId xmlns:a16="http://schemas.microsoft.com/office/drawing/2014/main" id="{5B63498D-B69F-4F22-B51B-68809366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9" y="6084813"/>
            <a:ext cx="19145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F82434-E84B-40DE-81ED-54957D4916C2}"/>
              </a:ext>
            </a:extLst>
          </p:cNvPr>
          <p:cNvSpPr txBox="1"/>
          <p:nvPr/>
        </p:nvSpPr>
        <p:spPr>
          <a:xfrm>
            <a:off x="977679" y="1848568"/>
            <a:ext cx="3365369" cy="1323439"/>
          </a:xfrm>
          <a:prstGeom prst="rect">
            <a:avLst/>
          </a:prstGeom>
          <a:noFill/>
          <a:effectLst>
            <a:outerShdw blurRad="50800" dist="50800" dir="3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IsiLav</a:t>
            </a:r>
            <a:endParaRPr lang="it-IT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Risultato immagini per dipartimento informatica unisa">
            <a:extLst>
              <a:ext uri="{FF2B5EF4-FFF2-40B4-BE49-F238E27FC236}">
                <a16:creationId xmlns:a16="http://schemas.microsoft.com/office/drawing/2014/main" id="{77803745-F8FC-4994-B2FA-D362A51F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1" y="171546"/>
            <a:ext cx="1251144" cy="93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AE8E4E3-2ADA-4188-BC47-A8E1ABD86C48}"/>
              </a:ext>
            </a:extLst>
          </p:cNvPr>
          <p:cNvSpPr txBox="1"/>
          <p:nvPr/>
        </p:nvSpPr>
        <p:spPr>
          <a:xfrm>
            <a:off x="153042" y="4330487"/>
            <a:ext cx="2611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Studenti di Informatica</a:t>
            </a: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Acanfora Davide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Marino Raffaele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Santoro Mario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/>
            </a:br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7C3893F-45DF-40CC-A3EA-D037092DB9C9}"/>
              </a:ext>
            </a:extLst>
          </p:cNvPr>
          <p:cNvSpPr txBox="1"/>
          <p:nvPr/>
        </p:nvSpPr>
        <p:spPr>
          <a:xfrm>
            <a:off x="2968706" y="4334071"/>
            <a:ext cx="288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Tutor</a:t>
            </a: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Dott. Alessandro Belmonte</a:t>
            </a:r>
          </a:p>
          <a:p>
            <a:r>
              <a:rPr lang="it-IT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rof.ssa Rita Francese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/>
            </a:b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34C4ED6-44F6-4F73-B657-4F145F10A980}"/>
              </a:ext>
            </a:extLst>
          </p:cNvPr>
          <p:cNvGrpSpPr/>
          <p:nvPr/>
        </p:nvGrpSpPr>
        <p:grpSpPr>
          <a:xfrm>
            <a:off x="7047012" y="1405666"/>
            <a:ext cx="5119784" cy="2956399"/>
            <a:chOff x="7889288" y="1675061"/>
            <a:chExt cx="4011846" cy="2316624"/>
          </a:xfrm>
        </p:grpSpPr>
        <p:grpSp>
          <p:nvGrpSpPr>
            <p:cNvPr id="19" name="Group 60">
              <a:extLst>
                <a:ext uri="{FF2B5EF4-FFF2-40B4-BE49-F238E27FC236}">
                  <a16:creationId xmlns:a16="http://schemas.microsoft.com/office/drawing/2014/main" id="{9DE6D2A5-2A2C-47EB-B05E-7AEE585D911C}"/>
                </a:ext>
              </a:extLst>
            </p:cNvPr>
            <p:cNvGrpSpPr/>
            <p:nvPr/>
          </p:nvGrpSpPr>
          <p:grpSpPr>
            <a:xfrm>
              <a:off x="7889288" y="1675061"/>
              <a:ext cx="4011846" cy="2316624"/>
              <a:chOff x="-548507" y="477868"/>
              <a:chExt cx="11570449" cy="6357177"/>
            </a:xfrm>
          </p:grpSpPr>
          <p:sp>
            <p:nvSpPr>
              <p:cNvPr id="20" name="Freeform: Shape 61">
                <a:extLst>
                  <a:ext uri="{FF2B5EF4-FFF2-40B4-BE49-F238E27FC236}">
                    <a16:creationId xmlns:a16="http://schemas.microsoft.com/office/drawing/2014/main" id="{04B92DEE-7182-4E5B-8CBD-A3AE216BD27A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2">
                <a:extLst>
                  <a:ext uri="{FF2B5EF4-FFF2-40B4-BE49-F238E27FC236}">
                    <a16:creationId xmlns:a16="http://schemas.microsoft.com/office/drawing/2014/main" id="{5DE34AC0-EA08-4D87-83FE-13A9980E3387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63">
                <a:extLst>
                  <a:ext uri="{FF2B5EF4-FFF2-40B4-BE49-F238E27FC236}">
                    <a16:creationId xmlns:a16="http://schemas.microsoft.com/office/drawing/2014/main" id="{AC8DEC2C-5128-45BD-AFC1-5FC99A9677BC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4">
                <a:extLst>
                  <a:ext uri="{FF2B5EF4-FFF2-40B4-BE49-F238E27FC236}">
                    <a16:creationId xmlns:a16="http://schemas.microsoft.com/office/drawing/2014/main" id="{FB73EDE4-90B2-4DB1-8FD2-6BD3720BBE0F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65">
                <a:extLst>
                  <a:ext uri="{FF2B5EF4-FFF2-40B4-BE49-F238E27FC236}">
                    <a16:creationId xmlns:a16="http://schemas.microsoft.com/office/drawing/2014/main" id="{FD6077D6-2218-4298-9420-A88B8726AA3A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Group 66">
                <a:extLst>
                  <a:ext uri="{FF2B5EF4-FFF2-40B4-BE49-F238E27FC236}">
                    <a16:creationId xmlns:a16="http://schemas.microsoft.com/office/drawing/2014/main" id="{267953E0-22A8-4B2C-84A7-08A14F7A1340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31" name="Rectangle: Rounded Corners 71">
                  <a:extLst>
                    <a:ext uri="{FF2B5EF4-FFF2-40B4-BE49-F238E27FC236}">
                      <a16:creationId xmlns:a16="http://schemas.microsoft.com/office/drawing/2014/main" id="{ADABB1C3-2D18-424D-AD08-5C6810F822EF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: Rounded Corners 72">
                  <a:extLst>
                    <a:ext uri="{FF2B5EF4-FFF2-40B4-BE49-F238E27FC236}">
                      <a16:creationId xmlns:a16="http://schemas.microsoft.com/office/drawing/2014/main" id="{78FFB433-51CC-4ED2-B82D-CCF5B146B0A7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67">
                <a:extLst>
                  <a:ext uri="{FF2B5EF4-FFF2-40B4-BE49-F238E27FC236}">
                    <a16:creationId xmlns:a16="http://schemas.microsoft.com/office/drawing/2014/main" id="{8E2EF275-2A0E-4245-91DC-A535E4482D48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29" name="Rectangle: Rounded Corners 69">
                  <a:extLst>
                    <a:ext uri="{FF2B5EF4-FFF2-40B4-BE49-F238E27FC236}">
                      <a16:creationId xmlns:a16="http://schemas.microsoft.com/office/drawing/2014/main" id="{313BA850-F04D-434F-BFC7-CCAD96B019B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: Rounded Corners 70">
                  <a:extLst>
                    <a:ext uri="{FF2B5EF4-FFF2-40B4-BE49-F238E27FC236}">
                      <a16:creationId xmlns:a16="http://schemas.microsoft.com/office/drawing/2014/main" id="{C39BC4A5-71BA-4A71-B090-2E4EB0F8FDBD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" name="Freeform: Shape 68">
                <a:extLst>
                  <a:ext uri="{FF2B5EF4-FFF2-40B4-BE49-F238E27FC236}">
                    <a16:creationId xmlns:a16="http://schemas.microsoft.com/office/drawing/2014/main" id="{76FDE135-207F-4EC7-8707-C137BDEC207E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6C1745C-13FC-4847-948B-A90AB7FD3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1304" r="-1" b="20619"/>
            <a:stretch/>
          </p:blipFill>
          <p:spPr>
            <a:xfrm>
              <a:off x="8456874" y="1823396"/>
              <a:ext cx="2863384" cy="1800396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E3BAB2A9-0F72-4090-B42C-E19BBC5C5E03}"/>
              </a:ext>
            </a:extLst>
          </p:cNvPr>
          <p:cNvGrpSpPr/>
          <p:nvPr/>
        </p:nvGrpSpPr>
        <p:grpSpPr>
          <a:xfrm rot="21143069">
            <a:off x="5627879" y="2606740"/>
            <a:ext cx="3939827" cy="3939827"/>
            <a:chOff x="6571070" y="747375"/>
            <a:chExt cx="5670813" cy="5670813"/>
          </a:xfrm>
        </p:grpSpPr>
        <p:pic>
          <p:nvPicPr>
            <p:cNvPr id="5" name="Immagine 4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2E7FDC64-5C52-4F46-8655-7AA545AA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070" y="747375"/>
              <a:ext cx="5670813" cy="5670813"/>
            </a:xfrm>
            <a:prstGeom prst="rect">
              <a:avLst/>
            </a:prstGeom>
          </p:spPr>
        </p:pic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28FA4D20-AF57-4DEA-98F7-811ED433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69133"/>
            <a:stretch/>
          </p:blipFill>
          <p:spPr>
            <a:xfrm>
              <a:off x="8305314" y="1921163"/>
              <a:ext cx="2168554" cy="683492"/>
            </a:xfrm>
            <a:prstGeom prst="rect">
              <a:avLst/>
            </a:prstGeom>
          </p:spPr>
        </p:pic>
        <p:pic>
          <p:nvPicPr>
            <p:cNvPr id="56" name="Immagine 55">
              <a:extLst>
                <a:ext uri="{FF2B5EF4-FFF2-40B4-BE49-F238E27FC236}">
                  <a16:creationId xmlns:a16="http://schemas.microsoft.com/office/drawing/2014/main" id="{A1766447-999C-47A9-8866-A7E0528C7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576"/>
            <a:stretch/>
          </p:blipFill>
          <p:spPr>
            <a:xfrm>
              <a:off x="8305314" y="2907292"/>
              <a:ext cx="2168554" cy="15151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652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magine 36" descr="Immagine che contiene persona, scatola, donna, cucina&#10;&#10;Descrizione generata automaticamente">
            <a:extLst>
              <a:ext uri="{FF2B5EF4-FFF2-40B4-BE49-F238E27FC236}">
                <a16:creationId xmlns:a16="http://schemas.microsoft.com/office/drawing/2014/main" id="{CCDACD27-ABCE-449E-B350-0FA6BE3C0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1" r="8609" b="-3"/>
          <a:stretch/>
        </p:blipFill>
        <p:spPr>
          <a:xfrm>
            <a:off x="8208000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44" name="Immagine 43" descr="Immagine che contiene persona, donna, tenendo, cibo&#10;&#10;Descrizione generata automaticamente">
            <a:extLst>
              <a:ext uri="{FF2B5EF4-FFF2-40B4-BE49-F238E27FC236}">
                <a16:creationId xmlns:a16="http://schemas.microsoft.com/office/drawing/2014/main" id="{DD2034D6-D0D9-4602-9D26-DB6BBF9C1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9" r="4" b="4"/>
          <a:stretch/>
        </p:blipFill>
        <p:spPr>
          <a:xfrm>
            <a:off x="1087210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3" name="Immagine 32" descr="Immagine che contiene persona, tavolo, interni, uomo&#10;&#10;Descrizione generata automaticamente">
            <a:extLst>
              <a:ext uri="{FF2B5EF4-FFF2-40B4-BE49-F238E27FC236}">
                <a16:creationId xmlns:a16="http://schemas.microsoft.com/office/drawing/2014/main" id="{8DF3F1CA-F902-4149-9A4E-24357DF16A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19149" b="4"/>
          <a:stretch/>
        </p:blipFill>
        <p:spPr>
          <a:xfrm>
            <a:off x="4679253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D56205F-24FB-4493-A4B5-75410A7A0E36}"/>
              </a:ext>
            </a:extLst>
          </p:cNvPr>
          <p:cNvSpPr txBox="1"/>
          <p:nvPr/>
        </p:nvSpPr>
        <p:spPr>
          <a:xfrm>
            <a:off x="485310" y="336291"/>
            <a:ext cx="3365369" cy="1107996"/>
          </a:xfrm>
          <a:prstGeom prst="rect">
            <a:avLst/>
          </a:prstGeom>
          <a:noFill/>
          <a:effectLst>
            <a:outerShdw blurRad="50800" dist="50800" dir="3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660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it-IT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975D7E-286F-4686-B86E-100462A2685F}"/>
              </a:ext>
            </a:extLst>
          </p:cNvPr>
          <p:cNvSpPr txBox="1"/>
          <p:nvPr/>
        </p:nvSpPr>
        <p:spPr>
          <a:xfrm>
            <a:off x="1699846" y="5094460"/>
            <a:ext cx="1346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3293C4A2-0CFC-48E7-96FB-5A5BF2232F41}"/>
              </a:ext>
            </a:extLst>
          </p:cNvPr>
          <p:cNvSpPr txBox="1"/>
          <p:nvPr/>
        </p:nvSpPr>
        <p:spPr>
          <a:xfrm>
            <a:off x="5509846" y="5106184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CDC9F6B2-1C8B-432D-B472-38E45E2BA7F7}"/>
              </a:ext>
            </a:extLst>
          </p:cNvPr>
          <p:cNvSpPr txBox="1"/>
          <p:nvPr/>
        </p:nvSpPr>
        <p:spPr>
          <a:xfrm>
            <a:off x="8897820" y="5106185"/>
            <a:ext cx="1545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Corriere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459446A-0420-49AC-A0B3-5F6EA3FF54A1}"/>
              </a:ext>
            </a:extLst>
          </p:cNvPr>
          <p:cNvCxnSpPr/>
          <p:nvPr/>
        </p:nvCxnSpPr>
        <p:spPr>
          <a:xfrm flipH="1">
            <a:off x="0" y="0"/>
            <a:ext cx="895546" cy="6542202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23C25E-FB80-4CBD-9389-1B2DCC568F10}"/>
              </a:ext>
            </a:extLst>
          </p:cNvPr>
          <p:cNvCxnSpPr>
            <a:cxnSpLocks/>
          </p:cNvCxnSpPr>
          <p:nvPr/>
        </p:nvCxnSpPr>
        <p:spPr>
          <a:xfrm flipH="1">
            <a:off x="1" y="0"/>
            <a:ext cx="3120271" cy="687063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F8C8B49-55F9-408B-B7D1-BCC14680C106}"/>
              </a:ext>
            </a:extLst>
          </p:cNvPr>
          <p:cNvCxnSpPr>
            <a:cxnSpLocks/>
          </p:cNvCxnSpPr>
          <p:nvPr/>
        </p:nvCxnSpPr>
        <p:spPr>
          <a:xfrm>
            <a:off x="10785835" y="0"/>
            <a:ext cx="1406165" cy="4260915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7979FC20-D524-4706-B05C-D18F4CA455BA}"/>
              </a:ext>
            </a:extLst>
          </p:cNvPr>
          <p:cNvCxnSpPr>
            <a:cxnSpLocks/>
          </p:cNvCxnSpPr>
          <p:nvPr/>
        </p:nvCxnSpPr>
        <p:spPr>
          <a:xfrm>
            <a:off x="6589336" y="0"/>
            <a:ext cx="5602664" cy="918570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35ACDBC-889E-4C7F-B905-BCF10DB94119}"/>
              </a:ext>
            </a:extLst>
          </p:cNvPr>
          <p:cNvCxnSpPr>
            <a:cxnSpLocks/>
          </p:cNvCxnSpPr>
          <p:nvPr/>
        </p:nvCxnSpPr>
        <p:spPr>
          <a:xfrm flipH="1">
            <a:off x="11547834" y="1791093"/>
            <a:ext cx="644166" cy="5066907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A821702E-896A-45A9-9DF4-F7BBC67EDD33}"/>
              </a:ext>
            </a:extLst>
          </p:cNvPr>
          <p:cNvCxnSpPr>
            <a:cxnSpLocks/>
          </p:cNvCxnSpPr>
          <p:nvPr/>
        </p:nvCxnSpPr>
        <p:spPr>
          <a:xfrm>
            <a:off x="18854" y="5788058"/>
            <a:ext cx="6231118" cy="1069942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138FE0D5-6291-4054-AB0F-12C4AD2FEA25}"/>
              </a:ext>
            </a:extLst>
          </p:cNvPr>
          <p:cNvCxnSpPr>
            <a:cxnSpLocks/>
          </p:cNvCxnSpPr>
          <p:nvPr/>
        </p:nvCxnSpPr>
        <p:spPr>
          <a:xfrm flipH="1">
            <a:off x="8451130" y="5854045"/>
            <a:ext cx="3722016" cy="994528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9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o 29">
            <a:extLst>
              <a:ext uri="{FF2B5EF4-FFF2-40B4-BE49-F238E27FC236}">
                <a16:creationId xmlns:a16="http://schemas.microsoft.com/office/drawing/2014/main" id="{63ABF3AC-5FCB-41B6-87B4-F47FD84893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FFA0C344-2EDF-466E-8510-04AF147E7382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32A59F76-D32A-4004-9784-1FDEAF95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BAD6AEE6-A4AD-4311-B91F-1BABEEB02B34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A05D776-D124-4DEC-B232-BA65C6E64EF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D5D165D4-BB85-4796-B67A-E66A0B86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D3133C86-E2F5-4E6C-9A52-472588CC2A22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5E331390-7ED1-49EB-81E6-D47F36450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7" y="138196"/>
            <a:ext cx="9906000" cy="1382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7764F2B-4954-4897-8A0A-4DB322BA2C70}"/>
              </a:ext>
            </a:extLst>
          </p:cNvPr>
          <p:cNvGrpSpPr/>
          <p:nvPr/>
        </p:nvGrpSpPr>
        <p:grpSpPr>
          <a:xfrm>
            <a:off x="-674253" y="1695843"/>
            <a:ext cx="4324674" cy="4230255"/>
            <a:chOff x="-523875" y="2020332"/>
            <a:chExt cx="4904343" cy="4904343"/>
          </a:xfrm>
        </p:grpSpPr>
        <p:pic>
          <p:nvPicPr>
            <p:cNvPr id="3" name="Immagine 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990D1564-61E0-4583-9D46-DBF1338F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875" y="2020332"/>
              <a:ext cx="4904343" cy="4904343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CA32466-2DFA-4605-AADD-65656B508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" t="509"/>
            <a:stretch/>
          </p:blipFill>
          <p:spPr>
            <a:xfrm>
              <a:off x="933450" y="2695575"/>
              <a:ext cx="1947826" cy="3262594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4F7E309-A0D8-4BF5-A972-5A2EE0AA9C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" t="38301" r="2915" b="18949"/>
            <a:stretch/>
          </p:blipFill>
          <p:spPr bwMode="auto">
            <a:xfrm>
              <a:off x="1047750" y="3543299"/>
              <a:ext cx="16668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F62F44F-DCD6-46B2-A3E8-82B21D04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7" t="19646" r="9218" b="57567"/>
            <a:stretch/>
          </p:blipFill>
          <p:spPr bwMode="auto">
            <a:xfrm>
              <a:off x="1056758" y="5114925"/>
              <a:ext cx="1657867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3C54D2C-3C4D-4EC5-B218-74B93C984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" t="13382" r="-422" b="53870"/>
            <a:stretch/>
          </p:blipFill>
          <p:spPr bwMode="auto">
            <a:xfrm>
              <a:off x="1063763" y="4326872"/>
              <a:ext cx="1657866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1226E76A-7464-4417-A68A-E65B937C6644}"/>
              </a:ext>
            </a:extLst>
          </p:cNvPr>
          <p:cNvGrpSpPr/>
          <p:nvPr/>
        </p:nvGrpSpPr>
        <p:grpSpPr>
          <a:xfrm>
            <a:off x="2005670" y="595649"/>
            <a:ext cx="4237746" cy="4237746"/>
            <a:chOff x="2181472" y="1688352"/>
            <a:chExt cx="4237746" cy="4237746"/>
          </a:xfrm>
        </p:grpSpPr>
        <p:pic>
          <p:nvPicPr>
            <p:cNvPr id="11" name="Immagine 10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C8D4FE99-F6B3-4F3C-B243-67C8770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472" y="1688352"/>
              <a:ext cx="4237746" cy="4237746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D55650E-BA7D-4CD2-9C60-838EF414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4491" y="2278320"/>
              <a:ext cx="1671690" cy="2867643"/>
            </a:xfrm>
            <a:prstGeom prst="rect">
              <a:avLst/>
            </a:prstGeom>
          </p:spPr>
        </p:pic>
        <p:pic>
          <p:nvPicPr>
            <p:cNvPr id="2058" name="Picture 10" descr="Lenzuolo Soffio matrimoniale">
              <a:extLst>
                <a:ext uri="{FF2B5EF4-FFF2-40B4-BE49-F238E27FC236}">
                  <a16:creationId xmlns:a16="http://schemas.microsoft.com/office/drawing/2014/main" id="{7488ABA1-FA51-499B-9BBA-A49779C49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006" y="2845268"/>
              <a:ext cx="528316" cy="52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C3B4BC7-62C7-4BA9-90D3-CE9EC13D0D30}"/>
              </a:ext>
            </a:extLst>
          </p:cNvPr>
          <p:cNvGrpSpPr/>
          <p:nvPr/>
        </p:nvGrpSpPr>
        <p:grpSpPr>
          <a:xfrm>
            <a:off x="4458233" y="2630456"/>
            <a:ext cx="4237746" cy="4237746"/>
            <a:chOff x="4458233" y="2630456"/>
            <a:chExt cx="4237746" cy="4237746"/>
          </a:xfrm>
        </p:grpSpPr>
        <p:pic>
          <p:nvPicPr>
            <p:cNvPr id="13" name="Immagine 1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34921A30-C6BB-4B3B-B969-690EFAD3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233" y="2630456"/>
              <a:ext cx="4237746" cy="4237746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30C3578-D346-4C03-9B52-D16BE0459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40238" y="3220380"/>
              <a:ext cx="1660286" cy="2875615"/>
            </a:xfrm>
            <a:prstGeom prst="rect">
              <a:avLst/>
            </a:prstGeom>
          </p:spPr>
        </p:pic>
      </p:grp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EE79BFE5-6FB3-4FF4-95EF-75CA01A6315B}"/>
              </a:ext>
            </a:extLst>
          </p:cNvPr>
          <p:cNvCxnSpPr>
            <a:endCxn id="2058" idx="1"/>
          </p:cNvCxnSpPr>
          <p:nvPr/>
        </p:nvCxnSpPr>
        <p:spPr>
          <a:xfrm rot="5400000" flipH="1" flipV="1">
            <a:off x="1811446" y="2386749"/>
            <a:ext cx="1902784" cy="1162732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A044C44D-1C22-453C-A0DA-0E887A6893C2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4814057" y="1464056"/>
            <a:ext cx="1852522" cy="1660126"/>
          </a:xfrm>
          <a:prstGeom prst="curvedConnector3">
            <a:avLst>
              <a:gd name="adj1" fmla="val 50000"/>
            </a:avLst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635AB509-051B-445C-B800-0036C633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87" y="3812816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E959C712-9E6E-4783-97C0-B8BC1C663181}"/>
              </a:ext>
            </a:extLst>
          </p:cNvPr>
          <p:cNvGrpSpPr/>
          <p:nvPr/>
        </p:nvGrpSpPr>
        <p:grpSpPr>
          <a:xfrm>
            <a:off x="7094958" y="1164033"/>
            <a:ext cx="1514856" cy="2497948"/>
            <a:chOff x="7970982" y="1104234"/>
            <a:chExt cx="1514856" cy="2497948"/>
          </a:xfrm>
        </p:grpSpPr>
        <p:sp>
          <p:nvSpPr>
            <p:cNvPr id="22" name="Fumetto: rettangolo con angoli arrotondati 21">
              <a:extLst>
                <a:ext uri="{FF2B5EF4-FFF2-40B4-BE49-F238E27FC236}">
                  <a16:creationId xmlns:a16="http://schemas.microsoft.com/office/drawing/2014/main" id="{B52C63F3-8FD9-4933-9960-6C29C1AFBD1E}"/>
                </a:ext>
              </a:extLst>
            </p:cNvPr>
            <p:cNvSpPr/>
            <p:nvPr/>
          </p:nvSpPr>
          <p:spPr>
            <a:xfrm>
              <a:off x="7970982" y="1104234"/>
              <a:ext cx="1514856" cy="2497948"/>
            </a:xfrm>
            <a:prstGeom prst="wedgeRoundRectCallout">
              <a:avLst>
                <a:gd name="adj1" fmla="val -41763"/>
                <a:gd name="adj2" fmla="val 6868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C8659475-8316-4AA6-B349-FE0EF996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98691" y="1104235"/>
              <a:ext cx="1476000" cy="2479223"/>
            </a:xfrm>
            <a:prstGeom prst="wedgeRoundRectCallout">
              <a:avLst>
                <a:gd name="adj1" fmla="val -16380"/>
                <a:gd name="adj2" fmla="val 51038"/>
                <a:gd name="adj3" fmla="val 16667"/>
              </a:avLst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C3DCE18-F475-48B2-99D3-FB02E48334D4}"/>
              </a:ext>
            </a:extLst>
          </p:cNvPr>
          <p:cNvSpPr/>
          <p:nvPr/>
        </p:nvSpPr>
        <p:spPr>
          <a:xfrm>
            <a:off x="4802103" y="1183697"/>
            <a:ext cx="142680" cy="1338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1264DA1-3AFB-46AE-A3DC-E1773611DD2D}"/>
              </a:ext>
            </a:extLst>
          </p:cNvPr>
          <p:cNvGrpSpPr/>
          <p:nvPr/>
        </p:nvGrpSpPr>
        <p:grpSpPr>
          <a:xfrm>
            <a:off x="7371976" y="801283"/>
            <a:ext cx="4237746" cy="4237746"/>
            <a:chOff x="7371976" y="801283"/>
            <a:chExt cx="4237746" cy="4237746"/>
          </a:xfrm>
        </p:grpSpPr>
        <p:pic>
          <p:nvPicPr>
            <p:cNvPr id="37" name="Immagine 36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D47D79BC-E670-42BB-99A1-502252A5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976" y="801283"/>
              <a:ext cx="4237746" cy="4237746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DFC5B5E-645C-46F4-B920-1815E7A1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37935" y="1405880"/>
              <a:ext cx="1675147" cy="2886815"/>
            </a:xfrm>
            <a:prstGeom prst="rect">
              <a:avLst/>
            </a:prstGeom>
          </p:spPr>
        </p:pic>
      </p:grp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1BD55A53-2B28-4802-8EF5-D3074BEA253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371976" y="4292695"/>
            <a:ext cx="2103533" cy="1633404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E16F0CE7-E6E5-4ED1-989A-9B833C80A43A}"/>
              </a:ext>
            </a:extLst>
          </p:cNvPr>
          <p:cNvGrpSpPr/>
          <p:nvPr/>
        </p:nvGrpSpPr>
        <p:grpSpPr>
          <a:xfrm>
            <a:off x="10120311" y="3782400"/>
            <a:ext cx="1517532" cy="1580650"/>
            <a:chOff x="10120311" y="3782400"/>
            <a:chExt cx="1206450" cy="1256629"/>
          </a:xfrm>
        </p:grpSpPr>
        <p:sp>
          <p:nvSpPr>
            <p:cNvPr id="46" name="Fumetto: rettangolo con angoli arrotondati 45">
              <a:extLst>
                <a:ext uri="{FF2B5EF4-FFF2-40B4-BE49-F238E27FC236}">
                  <a16:creationId xmlns:a16="http://schemas.microsoft.com/office/drawing/2014/main" id="{B34EC948-8DE2-4C16-959A-EBBF824DAF6B}"/>
                </a:ext>
              </a:extLst>
            </p:cNvPr>
            <p:cNvSpPr/>
            <p:nvPr/>
          </p:nvSpPr>
          <p:spPr>
            <a:xfrm>
              <a:off x="10120311" y="3782400"/>
              <a:ext cx="1206450" cy="1256629"/>
            </a:xfrm>
            <a:prstGeom prst="wedgeRoundRectCallout">
              <a:avLst>
                <a:gd name="adj1" fmla="val -39816"/>
                <a:gd name="adj2" fmla="val -60812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82019E56-F1ED-4519-8713-1679E12BA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8" t="9941" r="7510" b="5548"/>
            <a:stretch/>
          </p:blipFill>
          <p:spPr bwMode="auto">
            <a:xfrm>
              <a:off x="10186330" y="3919507"/>
              <a:ext cx="1071605" cy="103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677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8E733958-D27F-4623-8426-3CD6A945799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650E744C-E111-42AE-8ED3-4C55D33BA306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CDDFEED8-0A8A-43B5-ACD2-096197A9A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611183C5-879A-4F8D-A2D8-C01A1C21C8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5A1C86BD-8928-4BED-ADF1-DBBF80EE26F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2DFE25A-E5B9-4276-BC7C-816F4E211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872BF4E6-E7DA-4C9D-9078-DF3F88784374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5477984-15D2-4BC7-A5E3-5704F1875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C93CB7C5-F2B4-454D-8CE1-B48A267B5FA8}"/>
              </a:ext>
            </a:extLst>
          </p:cNvPr>
          <p:cNvSpPr txBox="1">
            <a:spLocks/>
          </p:cNvSpPr>
          <p:nvPr/>
        </p:nvSpPr>
        <p:spPr>
          <a:xfrm>
            <a:off x="745837" y="138196"/>
            <a:ext cx="9906000" cy="1382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</a:p>
        </p:txBody>
      </p:sp>
      <p:grpSp>
        <p:nvGrpSpPr>
          <p:cNvPr id="14" name="Group 60">
            <a:extLst>
              <a:ext uri="{FF2B5EF4-FFF2-40B4-BE49-F238E27FC236}">
                <a16:creationId xmlns:a16="http://schemas.microsoft.com/office/drawing/2014/main" id="{3D2D8D52-4F14-4FD0-9E75-4DBF92CF7CD6}"/>
              </a:ext>
            </a:extLst>
          </p:cNvPr>
          <p:cNvGrpSpPr/>
          <p:nvPr/>
        </p:nvGrpSpPr>
        <p:grpSpPr>
          <a:xfrm>
            <a:off x="1903068" y="1369149"/>
            <a:ext cx="8543255" cy="4394790"/>
            <a:chOff x="-548507" y="477868"/>
            <a:chExt cx="11570449" cy="6357177"/>
          </a:xfrm>
        </p:grpSpPr>
        <p:sp>
          <p:nvSpPr>
            <p:cNvPr id="15" name="Freeform: Shape 61">
              <a:extLst>
                <a:ext uri="{FF2B5EF4-FFF2-40B4-BE49-F238E27FC236}">
                  <a16:creationId xmlns:a16="http://schemas.microsoft.com/office/drawing/2014/main" id="{47527052-6CB8-4115-B140-A22DA1E0A8E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62">
              <a:extLst>
                <a:ext uri="{FF2B5EF4-FFF2-40B4-BE49-F238E27FC236}">
                  <a16:creationId xmlns:a16="http://schemas.microsoft.com/office/drawing/2014/main" id="{58D997BC-3B61-4C74-8F94-5D71EF075BCD}"/>
                </a:ext>
              </a:extLst>
            </p:cNvPr>
            <p:cNvSpPr/>
            <p:nvPr/>
          </p:nvSpPr>
          <p:spPr>
            <a:xfrm>
              <a:off x="700576" y="477868"/>
              <a:ext cx="9072284" cy="5916710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63">
              <a:extLst>
                <a:ext uri="{FF2B5EF4-FFF2-40B4-BE49-F238E27FC236}">
                  <a16:creationId xmlns:a16="http://schemas.microsoft.com/office/drawing/2014/main" id="{0DD25C7F-93AD-4C65-A6E1-502B84A4957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64">
              <a:extLst>
                <a:ext uri="{FF2B5EF4-FFF2-40B4-BE49-F238E27FC236}">
                  <a16:creationId xmlns:a16="http://schemas.microsoft.com/office/drawing/2014/main" id="{B761989F-2FC5-4734-9758-4602F98E9CB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65">
              <a:extLst>
                <a:ext uri="{FF2B5EF4-FFF2-40B4-BE49-F238E27FC236}">
                  <a16:creationId xmlns:a16="http://schemas.microsoft.com/office/drawing/2014/main" id="{26B36ED1-6E71-4B99-A0B9-20F6D796503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66">
              <a:extLst>
                <a:ext uri="{FF2B5EF4-FFF2-40B4-BE49-F238E27FC236}">
                  <a16:creationId xmlns:a16="http://schemas.microsoft.com/office/drawing/2014/main" id="{8B37917C-E712-4F4A-BA2B-1121C20002F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71">
                <a:extLst>
                  <a:ext uri="{FF2B5EF4-FFF2-40B4-BE49-F238E27FC236}">
                    <a16:creationId xmlns:a16="http://schemas.microsoft.com/office/drawing/2014/main" id="{F4538FE7-8578-4D1A-B9EE-3C77D5ED273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72">
                <a:extLst>
                  <a:ext uri="{FF2B5EF4-FFF2-40B4-BE49-F238E27FC236}">
                    <a16:creationId xmlns:a16="http://schemas.microsoft.com/office/drawing/2014/main" id="{91F5C927-A2BF-434A-9787-5FD09877EB9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67">
              <a:extLst>
                <a:ext uri="{FF2B5EF4-FFF2-40B4-BE49-F238E27FC236}">
                  <a16:creationId xmlns:a16="http://schemas.microsoft.com/office/drawing/2014/main" id="{288251DB-5E5A-42BE-9995-B4D3FFF0E3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69">
                <a:extLst>
                  <a:ext uri="{FF2B5EF4-FFF2-40B4-BE49-F238E27FC236}">
                    <a16:creationId xmlns:a16="http://schemas.microsoft.com/office/drawing/2014/main" id="{BE139F10-E425-47CF-8D78-CFC6E48B630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70">
                <a:extLst>
                  <a:ext uri="{FF2B5EF4-FFF2-40B4-BE49-F238E27FC236}">
                    <a16:creationId xmlns:a16="http://schemas.microsoft.com/office/drawing/2014/main" id="{EF18AE63-D487-4AA9-8594-CE26AF7A1B1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68">
              <a:extLst>
                <a:ext uri="{FF2B5EF4-FFF2-40B4-BE49-F238E27FC236}">
                  <a16:creationId xmlns:a16="http://schemas.microsoft.com/office/drawing/2014/main" id="{4E9F9888-F0AA-4FE4-83EF-94642EF43A1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4A1821C1-8C33-4ABE-BCD4-FE832412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3" b="-231"/>
          <a:stretch/>
        </p:blipFill>
        <p:spPr>
          <a:xfrm>
            <a:off x="3133447" y="1647580"/>
            <a:ext cx="6094494" cy="3461768"/>
          </a:xfrm>
          <a:prstGeom prst="rect">
            <a:avLst/>
          </a:prstGeom>
        </p:spPr>
      </p:pic>
      <p:pic>
        <p:nvPicPr>
          <p:cNvPr id="29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78FDA95A-F31B-48D6-96DE-702AF969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18" y="3259674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74A0E25-D919-4D4D-8113-49E19891A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446" y="1658548"/>
            <a:ext cx="6116194" cy="3423838"/>
          </a:xfrm>
          <a:prstGeom prst="rect">
            <a:avLst/>
          </a:prstGeom>
        </p:spPr>
      </p:pic>
      <p:pic>
        <p:nvPicPr>
          <p:cNvPr id="32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C0A2EF83-830E-49E9-AF04-5C12D12B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12" y="3232016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32FD2C90-75BC-4F19-ABEB-BFF48B5A8ADD}"/>
              </a:ext>
            </a:extLst>
          </p:cNvPr>
          <p:cNvGrpSpPr/>
          <p:nvPr/>
        </p:nvGrpSpPr>
        <p:grpSpPr>
          <a:xfrm>
            <a:off x="8900861" y="519173"/>
            <a:ext cx="2506225" cy="2076602"/>
            <a:chOff x="8900861" y="519173"/>
            <a:chExt cx="2506225" cy="2076602"/>
          </a:xfrm>
        </p:grpSpPr>
        <p:sp>
          <p:nvSpPr>
            <p:cNvPr id="31" name="Bolla: nuvola 30">
              <a:extLst>
                <a:ext uri="{FF2B5EF4-FFF2-40B4-BE49-F238E27FC236}">
                  <a16:creationId xmlns:a16="http://schemas.microsoft.com/office/drawing/2014/main" id="{F65ADFD1-4893-4626-810A-A74F85AFF585}"/>
                </a:ext>
              </a:extLst>
            </p:cNvPr>
            <p:cNvSpPr/>
            <p:nvPr/>
          </p:nvSpPr>
          <p:spPr>
            <a:xfrm>
              <a:off x="8900861" y="519173"/>
              <a:ext cx="2506225" cy="2076602"/>
            </a:xfrm>
            <a:prstGeom prst="cloudCallout">
              <a:avLst>
                <a:gd name="adj1" fmla="val -65444"/>
                <a:gd name="adj2" fmla="val 629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459D2EF-85C9-4619-853E-43FB64330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806" b="94179" l="4955" r="92943">
                          <a14:foregroundMark x1="8108" y1="19403" x2="8108" y2="19403"/>
                          <a14:foregroundMark x1="4955" y1="17164" x2="4955" y2="17164"/>
                          <a14:foregroundMark x1="35586" y1="10000" x2="35586" y2="10000"/>
                          <a14:foregroundMark x1="60360" y1="8806" x2="60360" y2="8806"/>
                          <a14:foregroundMark x1="93093" y1="26866" x2="93093" y2="26866"/>
                          <a14:foregroundMark x1="51802" y1="91045" x2="51802" y2="91045"/>
                          <a14:foregroundMark x1="31231" y1="91493" x2="31231" y2="91493"/>
                          <a14:foregroundMark x1="52102" y1="94179" x2="52102" y2="941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2402">
              <a:off x="9592507" y="872000"/>
              <a:ext cx="1383175" cy="13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3E9F038-978C-4421-B0A4-8B84495EA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399" b="95601" l="9961" r="89844">
                          <a14:foregroundMark x1="24805" y1="24047" x2="24805" y2="24047"/>
                          <a14:foregroundMark x1="54102" y1="26393" x2="54102" y2="26393"/>
                          <a14:foregroundMark x1="55664" y1="45748" x2="55664" y2="45748"/>
                          <a14:foregroundMark x1="59570" y1="4692" x2="59570" y2="4692"/>
                          <a14:foregroundMark x1="36328" y1="95601" x2="36328" y2="95601"/>
                          <a14:foregroundMark x1="33789" y1="77713" x2="33789" y2="77713"/>
                          <a14:foregroundMark x1="39648" y1="75367" x2="39648" y2="75367"/>
                          <a14:foregroundMark x1="49219" y1="75367" x2="49219" y2="75367"/>
                          <a14:foregroundMark x1="53125" y1="75367" x2="53125" y2="753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3666" y="797154"/>
              <a:ext cx="1147152" cy="76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AE1265-BBB9-4112-AA50-604EBF1EB2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6222" y="1655414"/>
            <a:ext cx="6127190" cy="34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o 29">
            <a:extLst>
              <a:ext uri="{FF2B5EF4-FFF2-40B4-BE49-F238E27FC236}">
                <a16:creationId xmlns:a16="http://schemas.microsoft.com/office/drawing/2014/main" id="{63ABF3AC-5FCB-41B6-87B4-F47FD84893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FFA0C344-2EDF-466E-8510-04AF147E7382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32A59F76-D32A-4004-9784-1FDEAF95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BAD6AEE6-A4AD-4311-B91F-1BABEEB02B34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A05D776-D124-4DEC-B232-BA65C6E64EF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D5D165D4-BB85-4796-B67A-E66A0B86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D3133C86-E2F5-4E6C-9A52-472588CC2A22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5E331390-7ED1-49EB-81E6-D47F36450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7" y="138196"/>
            <a:ext cx="9906000" cy="1382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CORRIERE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67FBFB6-BB9E-452D-8537-C5C5E0D9B431}"/>
              </a:ext>
            </a:extLst>
          </p:cNvPr>
          <p:cNvGrpSpPr/>
          <p:nvPr/>
        </p:nvGrpSpPr>
        <p:grpSpPr>
          <a:xfrm>
            <a:off x="-64655" y="1695843"/>
            <a:ext cx="4324674" cy="4230255"/>
            <a:chOff x="-674253" y="1695843"/>
            <a:chExt cx="4324674" cy="4230255"/>
          </a:xfrm>
        </p:grpSpPr>
        <p:pic>
          <p:nvPicPr>
            <p:cNvPr id="3" name="Immagine 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990D1564-61E0-4583-9D46-DBF1338F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4253" y="1695843"/>
              <a:ext cx="4324674" cy="4230255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ECD2307-0F15-4860-9896-452578058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387" b="678"/>
            <a:stretch/>
          </p:blipFill>
          <p:spPr>
            <a:xfrm>
              <a:off x="633860" y="2300546"/>
              <a:ext cx="1686018" cy="2963528"/>
            </a:xfrm>
            <a:prstGeom prst="rect">
              <a:avLst/>
            </a:prstGeom>
          </p:spPr>
        </p:pic>
      </p:grpSp>
      <p:pic>
        <p:nvPicPr>
          <p:cNvPr id="42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C9BCB010-EFB6-4D98-BD75-7F278E713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43" y="3024334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35ADB2B4-922E-4304-89E1-78462F738952}"/>
              </a:ext>
            </a:extLst>
          </p:cNvPr>
          <p:cNvGrpSpPr/>
          <p:nvPr/>
        </p:nvGrpSpPr>
        <p:grpSpPr>
          <a:xfrm>
            <a:off x="2615268" y="595649"/>
            <a:ext cx="4237746" cy="4237746"/>
            <a:chOff x="2615268" y="595649"/>
            <a:chExt cx="4237746" cy="4237746"/>
          </a:xfrm>
        </p:grpSpPr>
        <p:pic>
          <p:nvPicPr>
            <p:cNvPr id="11" name="Immagine 10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C8D4FE99-F6B3-4F3C-B243-67C8770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268" y="595649"/>
              <a:ext cx="4237746" cy="4237746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1E607643-44B6-4147-AD04-79CD67B69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7772" y="1179232"/>
              <a:ext cx="1665095" cy="2165282"/>
            </a:xfrm>
            <a:prstGeom prst="rect">
              <a:avLst/>
            </a:prstGeom>
          </p:spPr>
        </p:pic>
      </p:grp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EE79BFE5-6FB3-4FF4-95EF-75CA01A6315B}"/>
              </a:ext>
            </a:extLst>
          </p:cNvPr>
          <p:cNvCxnSpPr>
            <a:cxnSpLocks/>
          </p:cNvCxnSpPr>
          <p:nvPr/>
        </p:nvCxnSpPr>
        <p:spPr>
          <a:xfrm flipV="1">
            <a:off x="2716391" y="1593926"/>
            <a:ext cx="1447837" cy="1414746"/>
          </a:xfrm>
          <a:prstGeom prst="curvedConnector3">
            <a:avLst>
              <a:gd name="adj1" fmla="val 50000"/>
            </a:avLst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635AB509-051B-445C-B800-0036C633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46" y="2110894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2C4670E1-7F6D-4811-9158-6C1B3E7C8969}"/>
              </a:ext>
            </a:extLst>
          </p:cNvPr>
          <p:cNvGrpSpPr/>
          <p:nvPr/>
        </p:nvGrpSpPr>
        <p:grpSpPr>
          <a:xfrm>
            <a:off x="5067831" y="2630456"/>
            <a:ext cx="4237746" cy="4237746"/>
            <a:chOff x="4458233" y="2630456"/>
            <a:chExt cx="4237746" cy="4237746"/>
          </a:xfrm>
        </p:grpSpPr>
        <p:pic>
          <p:nvPicPr>
            <p:cNvPr id="13" name="Immagine 1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34921A30-C6BB-4B3B-B969-690EFAD3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233" y="2630456"/>
              <a:ext cx="4237746" cy="4237746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68CE240F-436F-4482-954E-8A1A3D211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637" b="27893"/>
            <a:stretch/>
          </p:blipFill>
          <p:spPr>
            <a:xfrm>
              <a:off x="5741155" y="3268516"/>
              <a:ext cx="1656084" cy="2111548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1ACDE1A4-F3F1-4495-ABCC-F680934A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7809"/>
            <a:stretch/>
          </p:blipFill>
          <p:spPr>
            <a:xfrm>
              <a:off x="5735209" y="5886374"/>
              <a:ext cx="1662029" cy="352399"/>
            </a:xfrm>
            <a:prstGeom prst="rect">
              <a:avLst/>
            </a:prstGeom>
          </p:spPr>
        </p:pic>
      </p:grp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A044C44D-1C22-453C-A0DA-0E887A6893C2}"/>
              </a:ext>
            </a:extLst>
          </p:cNvPr>
          <p:cNvCxnSpPr>
            <a:cxnSpLocks/>
          </p:cNvCxnSpPr>
          <p:nvPr/>
        </p:nvCxnSpPr>
        <p:spPr>
          <a:xfrm>
            <a:off x="5345609" y="2103935"/>
            <a:ext cx="1834370" cy="1116445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458191AA-1D1B-4955-B130-32AF4F29E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82" y="6046890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B5F7D8BF-BFDF-47AA-98DD-2208F619C6CA}"/>
              </a:ext>
            </a:extLst>
          </p:cNvPr>
          <p:cNvGrpSpPr/>
          <p:nvPr/>
        </p:nvGrpSpPr>
        <p:grpSpPr>
          <a:xfrm>
            <a:off x="7411300" y="801283"/>
            <a:ext cx="4237746" cy="4237746"/>
            <a:chOff x="7371976" y="801283"/>
            <a:chExt cx="4237746" cy="4237746"/>
          </a:xfrm>
        </p:grpSpPr>
        <p:pic>
          <p:nvPicPr>
            <p:cNvPr id="37" name="Immagine 36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D47D79BC-E670-42BB-99A1-502252A5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976" y="801283"/>
              <a:ext cx="4237746" cy="4237746"/>
            </a:xfrm>
            <a:prstGeom prst="rect">
              <a:avLst/>
            </a:prstGeom>
          </p:spPr>
        </p:pic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E4D79A7B-5039-451B-8108-6C41CDE99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100"/>
            <a:stretch/>
          </p:blipFill>
          <p:spPr>
            <a:xfrm>
              <a:off x="8638280" y="1395931"/>
              <a:ext cx="1688520" cy="2815976"/>
            </a:xfrm>
            <a:prstGeom prst="rect">
              <a:avLst/>
            </a:prstGeom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0A02DC1-2436-424C-9890-64B02C7A5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24" t="11169" b="16982"/>
            <a:stretch/>
          </p:blipFill>
          <p:spPr bwMode="auto">
            <a:xfrm>
              <a:off x="8790065" y="2104782"/>
              <a:ext cx="1413492" cy="141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1BD55A53-2B28-4802-8EF5-D3074BEA2530}"/>
              </a:ext>
            </a:extLst>
          </p:cNvPr>
          <p:cNvCxnSpPr>
            <a:cxnSpLocks/>
          </p:cNvCxnSpPr>
          <p:nvPr/>
        </p:nvCxnSpPr>
        <p:spPr>
          <a:xfrm flipV="1">
            <a:off x="8065159" y="4044905"/>
            <a:ext cx="1501829" cy="2002818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3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28F43D6D-C214-41FC-B63E-B79B5D16DA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F459446A-0420-49AC-A0B3-5F6EA3FF54A1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F423C25E-FB80-4CBD-9389-1B2DCC568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EF8C8B49-55F9-408B-B7D1-BCC14680C106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979FC20-D524-4706-B05C-D18F4CA455BA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C35ACDBC-889E-4C7F-B905-BCF10DB94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A821702E-896A-45A9-9DF4-F7BBC67EDD33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138FE0D5-6291-4054-AB0F-12C4AD2FE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4FE7348-4C47-47EA-83A9-C62282ED2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1" y="470780"/>
            <a:ext cx="10237170" cy="58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4901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Widescreen</PresentationFormat>
  <Paragraphs>19</Paragraphs>
  <Slides>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Calibri</vt:lpstr>
      <vt:lpstr>Univers Condensed Light</vt:lpstr>
      <vt:lpstr>Walbaum Display Light</vt:lpstr>
      <vt:lpstr>AngleLinesVTI</vt:lpstr>
      <vt:lpstr>Presentazione standard di PowerPoint</vt:lpstr>
      <vt:lpstr>Presentazione standard di PowerPoint</vt:lpstr>
      <vt:lpstr>Cliente</vt:lpstr>
      <vt:lpstr>Presentazione standard di PowerPoint</vt:lpstr>
      <vt:lpstr>CORRIERE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Santoro</dc:creator>
  <cp:lastModifiedBy>Mario Santoro</cp:lastModifiedBy>
  <cp:revision>25</cp:revision>
  <dcterms:created xsi:type="dcterms:W3CDTF">2020-11-14T10:21:37Z</dcterms:created>
  <dcterms:modified xsi:type="dcterms:W3CDTF">2020-11-15T11:14:46Z</dcterms:modified>
</cp:coreProperties>
</file>